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92" r:id="rId3"/>
    <p:sldId id="282" r:id="rId4"/>
    <p:sldId id="281" r:id="rId5"/>
    <p:sldId id="260" r:id="rId6"/>
    <p:sldId id="264" r:id="rId7"/>
    <p:sldId id="258" r:id="rId8"/>
    <p:sldId id="259" r:id="rId9"/>
    <p:sldId id="276" r:id="rId10"/>
    <p:sldId id="280" r:id="rId11"/>
    <p:sldId id="283" r:id="rId12"/>
    <p:sldId id="284" r:id="rId13"/>
    <p:sldId id="277" r:id="rId14"/>
    <p:sldId id="285" r:id="rId15"/>
    <p:sldId id="286" r:id="rId16"/>
    <p:sldId id="265" r:id="rId17"/>
    <p:sldId id="266" r:id="rId18"/>
    <p:sldId id="291" r:id="rId19"/>
    <p:sldId id="262" r:id="rId20"/>
    <p:sldId id="267" r:id="rId21"/>
    <p:sldId id="268" r:id="rId22"/>
    <p:sldId id="269" r:id="rId23"/>
    <p:sldId id="273" r:id="rId24"/>
    <p:sldId id="271" r:id="rId25"/>
    <p:sldId id="270" r:id="rId26"/>
    <p:sldId id="287" r:id="rId27"/>
    <p:sldId id="288" r:id="rId28"/>
    <p:sldId id="298" r:id="rId29"/>
    <p:sldId id="290" r:id="rId30"/>
    <p:sldId id="296" r:id="rId31"/>
    <p:sldId id="279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9E078-D82B-40A3-B38C-261DFB7A7A6C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0E8527-1F42-4AD5-9970-E891E6106216}">
      <dgm:prSet phldrT="[文本]" custT="1"/>
      <dgm:spPr/>
      <dgm:t>
        <a:bodyPr/>
        <a:lstStyle/>
        <a:p>
          <a:r>
            <a:rPr lang="zh-CN" altLang="en-US" sz="5400" dirty="0">
              <a:solidFill>
                <a:srgbClr val="FF0000"/>
              </a:solidFill>
            </a:rPr>
            <a:t>人</a:t>
          </a:r>
        </a:p>
      </dgm:t>
    </dgm:pt>
    <dgm:pt modelId="{101B4C19-DC0A-44CC-B673-3893DA6A9343}" type="parTrans" cxnId="{6DA5C7FB-5689-44A9-A264-40F18FC562B3}">
      <dgm:prSet/>
      <dgm:spPr/>
      <dgm:t>
        <a:bodyPr/>
        <a:lstStyle/>
        <a:p>
          <a:endParaRPr lang="zh-CN" altLang="en-US"/>
        </a:p>
      </dgm:t>
    </dgm:pt>
    <dgm:pt modelId="{7402BC2B-B810-4CA1-B629-C17F60E8C8A4}" type="sibTrans" cxnId="{6DA5C7FB-5689-44A9-A264-40F18FC562B3}">
      <dgm:prSet/>
      <dgm:spPr/>
      <dgm:t>
        <a:bodyPr/>
        <a:lstStyle/>
        <a:p>
          <a:endParaRPr lang="zh-CN" altLang="en-US"/>
        </a:p>
      </dgm:t>
    </dgm:pt>
    <dgm:pt modelId="{82BE6B67-6474-4E8B-9359-87D7BE90765D}">
      <dgm:prSet phldrT="[文本]" custT="1"/>
      <dgm:spPr/>
      <dgm:t>
        <a:bodyPr/>
        <a:lstStyle/>
        <a:p>
          <a:r>
            <a:rPr lang="zh-CN" altLang="en-US" sz="6000" dirty="0">
              <a:solidFill>
                <a:srgbClr val="7030A0"/>
              </a:solidFill>
            </a:rPr>
            <a:t>神</a:t>
          </a:r>
          <a:endParaRPr lang="en-US" altLang="zh-CN" sz="6000" dirty="0">
            <a:solidFill>
              <a:srgbClr val="7030A0"/>
            </a:solidFill>
          </a:endParaRPr>
        </a:p>
        <a:p>
          <a:r>
            <a:rPr lang="zh-CN" altLang="en-US" sz="4000" dirty="0">
              <a:solidFill>
                <a:srgbClr val="7030A0"/>
              </a:solidFill>
            </a:rPr>
            <a:t>己</a:t>
          </a:r>
        </a:p>
      </dgm:t>
    </dgm:pt>
    <dgm:pt modelId="{B107653F-6F9B-4EBC-BF4A-46BD51676A16}" type="parTrans" cxnId="{15904D89-966A-4AD0-BE52-078C9CF0BD9C}">
      <dgm:prSet/>
      <dgm:spPr/>
      <dgm:t>
        <a:bodyPr/>
        <a:lstStyle/>
        <a:p>
          <a:endParaRPr lang="zh-CN" altLang="en-US"/>
        </a:p>
      </dgm:t>
    </dgm:pt>
    <dgm:pt modelId="{60E116F5-983A-4ED0-867E-890005CC639D}" type="sibTrans" cxnId="{15904D89-966A-4AD0-BE52-078C9CF0BD9C}">
      <dgm:prSet/>
      <dgm:spPr/>
      <dgm:t>
        <a:bodyPr/>
        <a:lstStyle/>
        <a:p>
          <a:endParaRPr lang="zh-CN" altLang="en-US"/>
        </a:p>
      </dgm:t>
    </dgm:pt>
    <dgm:pt modelId="{BA620596-4BC5-48F6-91EC-018C3287E444}">
      <dgm:prSet phldrT="[文本]"/>
      <dgm:spPr/>
      <dgm:t>
        <a:bodyPr/>
        <a:lstStyle/>
        <a:p>
          <a:r>
            <a:rPr lang="zh-CN" altLang="en-US" dirty="0"/>
            <a:t>群</a:t>
          </a:r>
        </a:p>
      </dgm:t>
    </dgm:pt>
    <dgm:pt modelId="{0BCDE2DA-938B-47D7-8676-D540AF2EEC6B}" type="parTrans" cxnId="{059ABBF8-96DD-4E26-B732-48633199DC8B}">
      <dgm:prSet/>
      <dgm:spPr/>
      <dgm:t>
        <a:bodyPr/>
        <a:lstStyle/>
        <a:p>
          <a:endParaRPr lang="zh-CN" altLang="en-US"/>
        </a:p>
      </dgm:t>
    </dgm:pt>
    <dgm:pt modelId="{AC2D7AEE-9498-48C2-B22E-B88F573604CC}" type="sibTrans" cxnId="{059ABBF8-96DD-4E26-B732-48633199DC8B}">
      <dgm:prSet/>
      <dgm:spPr/>
      <dgm:t>
        <a:bodyPr/>
        <a:lstStyle/>
        <a:p>
          <a:endParaRPr lang="zh-CN" altLang="en-US"/>
        </a:p>
      </dgm:t>
    </dgm:pt>
    <dgm:pt modelId="{2E0263D9-9C0A-4380-B434-5ECA5F0D2219}">
      <dgm:prSet phldrT="[文本]"/>
      <dgm:spPr/>
      <dgm:t>
        <a:bodyPr/>
        <a:lstStyle/>
        <a:p>
          <a:r>
            <a:rPr lang="zh-CN" altLang="en-US" dirty="0"/>
            <a:t>物</a:t>
          </a:r>
        </a:p>
      </dgm:t>
    </dgm:pt>
    <dgm:pt modelId="{C8DA8132-8723-40EA-8597-FFC7ABF454CD}" type="parTrans" cxnId="{4B8A4A01-D222-477E-907B-68EC61E2669B}">
      <dgm:prSet/>
      <dgm:spPr/>
      <dgm:t>
        <a:bodyPr/>
        <a:lstStyle/>
        <a:p>
          <a:endParaRPr lang="zh-CN" altLang="en-US"/>
        </a:p>
      </dgm:t>
    </dgm:pt>
    <dgm:pt modelId="{CBA23EB1-B9A0-41AA-9806-03B1AC64A527}" type="sibTrans" cxnId="{4B8A4A01-D222-477E-907B-68EC61E2669B}">
      <dgm:prSet/>
      <dgm:spPr/>
      <dgm:t>
        <a:bodyPr/>
        <a:lstStyle/>
        <a:p>
          <a:endParaRPr lang="zh-CN" altLang="en-US"/>
        </a:p>
      </dgm:t>
    </dgm:pt>
    <dgm:pt modelId="{5543AFC7-820D-4088-8CE4-61977342D05F}">
      <dgm:prSet phldrT="[文本]"/>
      <dgm:spPr/>
      <dgm:t>
        <a:bodyPr/>
        <a:lstStyle/>
        <a:p>
          <a:r>
            <a:rPr lang="zh-CN" altLang="en-US" dirty="0"/>
            <a:t>灵界</a:t>
          </a:r>
        </a:p>
      </dgm:t>
    </dgm:pt>
    <dgm:pt modelId="{994D7A15-FB97-4980-AB55-3A5A2CD83574}" type="parTrans" cxnId="{140B2C76-559C-405F-9DA6-29D90E42D145}">
      <dgm:prSet/>
      <dgm:spPr/>
      <dgm:t>
        <a:bodyPr/>
        <a:lstStyle/>
        <a:p>
          <a:endParaRPr lang="zh-CN" altLang="en-US"/>
        </a:p>
      </dgm:t>
    </dgm:pt>
    <dgm:pt modelId="{762D9968-B606-4C94-9B9F-FC6CC177C32A}" type="sibTrans" cxnId="{140B2C76-559C-405F-9DA6-29D90E42D145}">
      <dgm:prSet/>
      <dgm:spPr/>
      <dgm:t>
        <a:bodyPr/>
        <a:lstStyle/>
        <a:p>
          <a:endParaRPr lang="zh-CN" altLang="en-US"/>
        </a:p>
      </dgm:t>
    </dgm:pt>
    <dgm:pt modelId="{F8B4AD58-BAA6-4C98-8463-9D883C31DA52}" type="pres">
      <dgm:prSet presAssocID="{7A29E078-D82B-40A3-B38C-261DFB7A7A6C}" presName="composite" presStyleCnt="0">
        <dgm:presLayoutVars>
          <dgm:chMax val="1"/>
          <dgm:dir/>
          <dgm:resizeHandles val="exact"/>
        </dgm:presLayoutVars>
      </dgm:prSet>
      <dgm:spPr/>
    </dgm:pt>
    <dgm:pt modelId="{FDCFFD16-5AFE-44D0-B246-4211EDFCC755}" type="pres">
      <dgm:prSet presAssocID="{7A29E078-D82B-40A3-B38C-261DFB7A7A6C}" presName="radial" presStyleCnt="0">
        <dgm:presLayoutVars>
          <dgm:animLvl val="ctr"/>
        </dgm:presLayoutVars>
      </dgm:prSet>
      <dgm:spPr/>
    </dgm:pt>
    <dgm:pt modelId="{16627E5A-E145-4799-9C69-C33E126949EB}" type="pres">
      <dgm:prSet presAssocID="{850E8527-1F42-4AD5-9970-E891E6106216}" presName="centerShape" presStyleLbl="vennNode1" presStyleIdx="0" presStyleCnt="5"/>
      <dgm:spPr/>
    </dgm:pt>
    <dgm:pt modelId="{0DDFB5EB-7363-4462-A289-9F8C2CA67082}" type="pres">
      <dgm:prSet presAssocID="{82BE6B67-6474-4E8B-9359-87D7BE90765D}" presName="node" presStyleLbl="vennNode1" presStyleIdx="1" presStyleCnt="5" custScaleX="191211" custScaleY="197572" custRadScaleRad="106622" custRadScaleInc="0">
        <dgm:presLayoutVars>
          <dgm:bulletEnabled val="1"/>
        </dgm:presLayoutVars>
      </dgm:prSet>
      <dgm:spPr/>
    </dgm:pt>
    <dgm:pt modelId="{7AB287B1-133F-458A-9304-F478530C1FD7}" type="pres">
      <dgm:prSet presAssocID="{BA620596-4BC5-48F6-91EC-018C3287E444}" presName="node" presStyleLbl="vennNode1" presStyleIdx="2" presStyleCnt="5">
        <dgm:presLayoutVars>
          <dgm:bulletEnabled val="1"/>
        </dgm:presLayoutVars>
      </dgm:prSet>
      <dgm:spPr/>
    </dgm:pt>
    <dgm:pt modelId="{AECCB986-FB09-4F90-BDF1-B54C73A58197}" type="pres">
      <dgm:prSet presAssocID="{2E0263D9-9C0A-4380-B434-5ECA5F0D2219}" presName="node" presStyleLbl="vennNode1" presStyleIdx="3" presStyleCnt="5" custRadScaleRad="66137" custRadScaleInc="-30">
        <dgm:presLayoutVars>
          <dgm:bulletEnabled val="1"/>
        </dgm:presLayoutVars>
      </dgm:prSet>
      <dgm:spPr/>
    </dgm:pt>
    <dgm:pt modelId="{F1F309FA-71D1-44B1-A967-C567150D7069}" type="pres">
      <dgm:prSet presAssocID="{5543AFC7-820D-4088-8CE4-61977342D05F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4B8A4A01-D222-477E-907B-68EC61E2669B}" srcId="{850E8527-1F42-4AD5-9970-E891E6106216}" destId="{2E0263D9-9C0A-4380-B434-5ECA5F0D2219}" srcOrd="2" destOrd="0" parTransId="{C8DA8132-8723-40EA-8597-FFC7ABF454CD}" sibTransId="{CBA23EB1-B9A0-41AA-9806-03B1AC64A527}"/>
    <dgm:cxn modelId="{DE5BD021-F404-4487-BC77-E71F6FD8A62A}" type="presOf" srcId="{5543AFC7-820D-4088-8CE4-61977342D05F}" destId="{F1F309FA-71D1-44B1-A967-C567150D7069}" srcOrd="0" destOrd="0" presId="urn:microsoft.com/office/officeart/2005/8/layout/radial3"/>
    <dgm:cxn modelId="{4B25B73D-689B-41D4-8306-48BA46470078}" type="presOf" srcId="{850E8527-1F42-4AD5-9970-E891E6106216}" destId="{16627E5A-E145-4799-9C69-C33E126949EB}" srcOrd="0" destOrd="0" presId="urn:microsoft.com/office/officeart/2005/8/layout/radial3"/>
    <dgm:cxn modelId="{140B2C76-559C-405F-9DA6-29D90E42D145}" srcId="{850E8527-1F42-4AD5-9970-E891E6106216}" destId="{5543AFC7-820D-4088-8CE4-61977342D05F}" srcOrd="3" destOrd="0" parTransId="{994D7A15-FB97-4980-AB55-3A5A2CD83574}" sibTransId="{762D9968-B606-4C94-9B9F-FC6CC177C32A}"/>
    <dgm:cxn modelId="{15904D89-966A-4AD0-BE52-078C9CF0BD9C}" srcId="{850E8527-1F42-4AD5-9970-E891E6106216}" destId="{82BE6B67-6474-4E8B-9359-87D7BE90765D}" srcOrd="0" destOrd="0" parTransId="{B107653F-6F9B-4EBC-BF4A-46BD51676A16}" sibTransId="{60E116F5-983A-4ED0-867E-890005CC639D}"/>
    <dgm:cxn modelId="{17585F9C-FE54-42AB-A10B-35F9CEA0B523}" type="presOf" srcId="{BA620596-4BC5-48F6-91EC-018C3287E444}" destId="{7AB287B1-133F-458A-9304-F478530C1FD7}" srcOrd="0" destOrd="0" presId="urn:microsoft.com/office/officeart/2005/8/layout/radial3"/>
    <dgm:cxn modelId="{903C6F9D-021F-4AC5-8B19-506B355DAE40}" type="presOf" srcId="{7A29E078-D82B-40A3-B38C-261DFB7A7A6C}" destId="{F8B4AD58-BAA6-4C98-8463-9D883C31DA52}" srcOrd="0" destOrd="0" presId="urn:microsoft.com/office/officeart/2005/8/layout/radial3"/>
    <dgm:cxn modelId="{1BB534C1-D857-4202-9EF5-50F383B80386}" type="presOf" srcId="{2E0263D9-9C0A-4380-B434-5ECA5F0D2219}" destId="{AECCB986-FB09-4F90-BDF1-B54C73A58197}" srcOrd="0" destOrd="0" presId="urn:microsoft.com/office/officeart/2005/8/layout/radial3"/>
    <dgm:cxn modelId="{6CF624D5-0ACA-4AA9-98D9-EBC590A96109}" type="presOf" srcId="{82BE6B67-6474-4E8B-9359-87D7BE90765D}" destId="{0DDFB5EB-7363-4462-A289-9F8C2CA67082}" srcOrd="0" destOrd="0" presId="urn:microsoft.com/office/officeart/2005/8/layout/radial3"/>
    <dgm:cxn modelId="{059ABBF8-96DD-4E26-B732-48633199DC8B}" srcId="{850E8527-1F42-4AD5-9970-E891E6106216}" destId="{BA620596-4BC5-48F6-91EC-018C3287E444}" srcOrd="1" destOrd="0" parTransId="{0BCDE2DA-938B-47D7-8676-D540AF2EEC6B}" sibTransId="{AC2D7AEE-9498-48C2-B22E-B88F573604CC}"/>
    <dgm:cxn modelId="{6DA5C7FB-5689-44A9-A264-40F18FC562B3}" srcId="{7A29E078-D82B-40A3-B38C-261DFB7A7A6C}" destId="{850E8527-1F42-4AD5-9970-E891E6106216}" srcOrd="0" destOrd="0" parTransId="{101B4C19-DC0A-44CC-B673-3893DA6A9343}" sibTransId="{7402BC2B-B810-4CA1-B629-C17F60E8C8A4}"/>
    <dgm:cxn modelId="{8C3DB70F-0B3D-41BA-857B-6C5D2563A9D9}" type="presParOf" srcId="{F8B4AD58-BAA6-4C98-8463-9D883C31DA52}" destId="{FDCFFD16-5AFE-44D0-B246-4211EDFCC755}" srcOrd="0" destOrd="0" presId="urn:microsoft.com/office/officeart/2005/8/layout/radial3"/>
    <dgm:cxn modelId="{98D306B0-0485-4D75-887F-3B8C64528679}" type="presParOf" srcId="{FDCFFD16-5AFE-44D0-B246-4211EDFCC755}" destId="{16627E5A-E145-4799-9C69-C33E126949EB}" srcOrd="0" destOrd="0" presId="urn:microsoft.com/office/officeart/2005/8/layout/radial3"/>
    <dgm:cxn modelId="{ECE8C6D5-D089-4E33-9DA0-5F0F852C3B59}" type="presParOf" srcId="{FDCFFD16-5AFE-44D0-B246-4211EDFCC755}" destId="{0DDFB5EB-7363-4462-A289-9F8C2CA67082}" srcOrd="1" destOrd="0" presId="urn:microsoft.com/office/officeart/2005/8/layout/radial3"/>
    <dgm:cxn modelId="{43223304-BECC-4E3C-85E2-9B76D4DEEF52}" type="presParOf" srcId="{FDCFFD16-5AFE-44D0-B246-4211EDFCC755}" destId="{7AB287B1-133F-458A-9304-F478530C1FD7}" srcOrd="2" destOrd="0" presId="urn:microsoft.com/office/officeart/2005/8/layout/radial3"/>
    <dgm:cxn modelId="{D99F0C4F-C3E7-40EA-A556-FACE10208517}" type="presParOf" srcId="{FDCFFD16-5AFE-44D0-B246-4211EDFCC755}" destId="{AECCB986-FB09-4F90-BDF1-B54C73A58197}" srcOrd="3" destOrd="0" presId="urn:microsoft.com/office/officeart/2005/8/layout/radial3"/>
    <dgm:cxn modelId="{C8EAD850-B622-4195-8467-670BFC6AC8B9}" type="presParOf" srcId="{FDCFFD16-5AFE-44D0-B246-4211EDFCC755}" destId="{F1F309FA-71D1-44B1-A967-C567150D706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27E5A-E145-4799-9C69-C33E126949EB}">
      <dsp:nvSpPr>
        <dsp:cNvPr id="0" name=""/>
        <dsp:cNvSpPr/>
      </dsp:nvSpPr>
      <dsp:spPr>
        <a:xfrm>
          <a:off x="2728154" y="1681891"/>
          <a:ext cx="3213558" cy="32135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5400" kern="1200" dirty="0">
              <a:solidFill>
                <a:srgbClr val="FF0000"/>
              </a:solidFill>
            </a:rPr>
            <a:t>人</a:t>
          </a:r>
        </a:p>
      </dsp:txBody>
      <dsp:txXfrm>
        <a:off x="3198769" y="2152506"/>
        <a:ext cx="2272328" cy="2272328"/>
      </dsp:txXfrm>
    </dsp:sp>
    <dsp:sp modelId="{0DDFB5EB-7363-4462-A289-9F8C2CA67082}">
      <dsp:nvSpPr>
        <dsp:cNvPr id="0" name=""/>
        <dsp:cNvSpPr/>
      </dsp:nvSpPr>
      <dsp:spPr>
        <a:xfrm>
          <a:off x="2798764" y="-391368"/>
          <a:ext cx="3072338" cy="31745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6000" kern="1200" dirty="0">
              <a:solidFill>
                <a:srgbClr val="7030A0"/>
              </a:solidFill>
            </a:rPr>
            <a:t>神</a:t>
          </a:r>
          <a:endParaRPr lang="en-US" altLang="zh-CN" sz="6000" kern="1200" dirty="0">
            <a:solidFill>
              <a:srgbClr val="7030A0"/>
            </a:solidFill>
          </a:endParaRPr>
        </a:p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>
              <a:solidFill>
                <a:srgbClr val="7030A0"/>
              </a:solidFill>
            </a:rPr>
            <a:t>己</a:t>
          </a:r>
        </a:p>
      </dsp:txBody>
      <dsp:txXfrm>
        <a:off x="3248697" y="73533"/>
        <a:ext cx="2172472" cy="2244744"/>
      </dsp:txXfrm>
    </dsp:sp>
    <dsp:sp modelId="{7AB287B1-133F-458A-9304-F478530C1FD7}">
      <dsp:nvSpPr>
        <dsp:cNvPr id="0" name=""/>
        <dsp:cNvSpPr/>
      </dsp:nvSpPr>
      <dsp:spPr>
        <a:xfrm>
          <a:off x="5624309" y="2485281"/>
          <a:ext cx="1606779" cy="16067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群</a:t>
          </a:r>
        </a:p>
      </dsp:txBody>
      <dsp:txXfrm>
        <a:off x="5859616" y="2720588"/>
        <a:ext cx="1136165" cy="1136165"/>
      </dsp:txXfrm>
    </dsp:sp>
    <dsp:sp modelId="{AECCB986-FB09-4F90-BDF1-B54C73A58197}">
      <dsp:nvSpPr>
        <dsp:cNvPr id="0" name=""/>
        <dsp:cNvSpPr/>
      </dsp:nvSpPr>
      <dsp:spPr>
        <a:xfrm>
          <a:off x="3532196" y="3869373"/>
          <a:ext cx="1606779" cy="16067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物</a:t>
          </a:r>
        </a:p>
      </dsp:txBody>
      <dsp:txXfrm>
        <a:off x="3767503" y="4104680"/>
        <a:ext cx="1136165" cy="1136165"/>
      </dsp:txXfrm>
    </dsp:sp>
    <dsp:sp modelId="{F1F309FA-71D1-44B1-A967-C567150D7069}">
      <dsp:nvSpPr>
        <dsp:cNvPr id="0" name=""/>
        <dsp:cNvSpPr/>
      </dsp:nvSpPr>
      <dsp:spPr>
        <a:xfrm>
          <a:off x="1438778" y="2485281"/>
          <a:ext cx="1606779" cy="16067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 dirty="0"/>
            <a:t>灵界</a:t>
          </a:r>
        </a:p>
      </dsp:txBody>
      <dsp:txXfrm>
        <a:off x="1674085" y="2720588"/>
        <a:ext cx="1136165" cy="1136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15D96B-43C4-4506-A87D-ED3866FA6CAE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280747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个人经历</a:t>
            </a:r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2360345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367510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信奉福音的人，与佛教道教争领导地位</a:t>
            </a:r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1533718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F186770-D192-4010-8E38-A65C58A60517}" type="slidenum">
              <a:rPr lang="en-US" altLang="zh-CN" sz="1200"/>
              <a:pPr algn="r" eaLnBrk="1" hangingPunct="1"/>
              <a:t>27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756405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F186770-D192-4010-8E38-A65C58A60517}" type="slidenum">
              <a:rPr lang="en-US" altLang="zh-CN" sz="1200"/>
              <a:pPr algn="r" eaLnBrk="1" hangingPunct="1"/>
              <a:t>28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968925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F186770-D192-4010-8E38-A65C58A60517}" type="slidenum">
              <a:rPr lang="en-US" altLang="zh-CN" sz="1200"/>
              <a:pPr algn="r" eaLnBrk="1" hangingPunct="1"/>
              <a:t>29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118850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F186770-D192-4010-8E38-A65C58A60517}" type="slidenum">
              <a:rPr lang="en-US" altLang="zh-CN" sz="1200"/>
              <a:pPr algn="r" eaLnBrk="1" hangingPunct="1"/>
              <a:t>30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410732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>
            <a:spLocks noGrp="1"/>
          </p:cNvSpPr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>
            <a:spLocks noGrp="1"/>
          </p:cNvSpPr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1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12506" y="9030405"/>
            <a:ext cx="367088" cy="379591"/>
          </a:xfrm>
          <a:ln/>
        </p:spPr>
        <p:txBody>
          <a:bodyPr/>
          <a:lstStyle>
            <a:lvl1pPr>
              <a:defRPr/>
            </a:lvl1pPr>
          </a:lstStyle>
          <a:p>
            <a:fld id="{4C79F505-4B69-42FF-9957-C674C4E286E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180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12506" y="9030405"/>
            <a:ext cx="367088" cy="37959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0254F-3197-493F-9F74-1B1CBF3A26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488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>
            <a:spLocks noGrp="1"/>
          </p:cNvSpPr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quarter" idx="13"/>
          </p:nvPr>
        </p:nvSpPr>
        <p:spPr>
          <a:xfrm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>
            <a:spLocks noGrp="1"/>
          </p:cNvSpPr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40" name="正文级别 1…"/>
          <p:cNvSpPr>
            <a:spLocks noGrp="1"/>
          </p:cNvSpPr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>
            <a:spLocks noGrp="1"/>
          </p:cNvSpPr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quarter" idx="13"/>
          </p:nvPr>
        </p:nvSpPr>
        <p:spPr>
          <a:xfrm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>
            <a:spLocks noGrp="1"/>
          </p:cNvSpPr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>
            <a:spLocks noGrp="1"/>
          </p:cNvSpPr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>
            <a:spLocks noGrp="1"/>
          </p:cNvSpPr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-Johnny Appleseed</a:t>
            </a:r>
          </a:p>
        </p:txBody>
      </p:sp>
      <p:sp>
        <p:nvSpPr>
          <p:cNvPr id="94" name="“在此键入引文。”"/>
          <p:cNvSpPr>
            <a:spLocks noGrp="1"/>
          </p:cNvSpPr>
          <p:nvPr>
            <p:ph type="body" sz="quarter" idx="14"/>
          </p:nvPr>
        </p:nvSpPr>
        <p:spPr>
          <a:xfrm>
            <a:off x="1587500" y="4222750"/>
            <a:ext cx="10464800" cy="812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>
            <a:spLocks noGrp="1"/>
          </p:cNvSpPr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>
            <a:spLocks noGrp="1"/>
          </p:cNvSpPr>
          <p:nvPr>
            <p:ph type="sldNum" sz="quarter" idx="2"/>
          </p:nvPr>
        </p:nvSpPr>
        <p:spPr>
          <a:xfrm>
            <a:off x="6324599" y="90170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60" r:id="rId9"/>
    <p:sldLayoutId id="2147483661" r:id="rId10"/>
    <p:sldLayoutId id="2147483662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6%98%8E%E6%9C%9D" TargetMode="External"/><Relationship Id="rId13" Type="http://schemas.openxmlformats.org/officeDocument/2006/relationships/hyperlink" Target="https://zh.wikipedia.org/wiki/%E8%A5%BF%E6%96%B9%E4%B8%96%E7%95%8C" TargetMode="External"/><Relationship Id="rId18" Type="http://schemas.openxmlformats.org/officeDocument/2006/relationships/image" Target="../media/image11.jpg"/><Relationship Id="rId3" Type="http://schemas.openxmlformats.org/officeDocument/2006/relationships/hyperlink" Target="https://zh.wikipedia.org/wiki/%E8%80%B6%E7%A8%A3%E4%BC%9A" TargetMode="External"/><Relationship Id="rId7" Type="http://schemas.openxmlformats.org/officeDocument/2006/relationships/hyperlink" Target="https://zh.wikipedia.org/wiki/%E5%AD%A6%E6%9C%AF" TargetMode="External"/><Relationship Id="rId12" Type="http://schemas.openxmlformats.org/officeDocument/2006/relationships/hyperlink" Target="https://zh.wikipedia.org/wiki/%E5%A3%AB%E5%A4%A7%E5%A4%AB" TargetMode="External"/><Relationship Id="rId17" Type="http://schemas.openxmlformats.org/officeDocument/2006/relationships/hyperlink" Target="https://zh.wikipedia.org/wiki/%E5%9C%B0%E7%90%86%E5%AD%A6" TargetMode="External"/><Relationship Id="rId2" Type="http://schemas.openxmlformats.org/officeDocument/2006/relationships/hyperlink" Target="https://zh.wikipedia.org/wiki/%E5%A4%A9%E4%B8%BB%E6%95%99" TargetMode="External"/><Relationship Id="rId16" Type="http://schemas.openxmlformats.org/officeDocument/2006/relationships/hyperlink" Target="https://zh.wikipedia.org/wiki/%E6%95%B0%E5%AD%A6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zh.wikipedia.org/wiki/%E4%BC%A0%E6%95%99%E5%A3%AB" TargetMode="External"/><Relationship Id="rId11" Type="http://schemas.openxmlformats.org/officeDocument/2006/relationships/hyperlink" Target="https://zh.wikipedia.org/wiki/%E4%B8%AD%E5%9C%8B" TargetMode="External"/><Relationship Id="rId5" Type="http://schemas.openxmlformats.org/officeDocument/2006/relationships/hyperlink" Target="https://zh.wikipedia.org/wiki/%E7%A5%9E%E7%88%B6" TargetMode="External"/><Relationship Id="rId15" Type="http://schemas.openxmlformats.org/officeDocument/2006/relationships/hyperlink" Target="https://zh.wikipedia.org/wiki/%E5%A4%A9%E6%96%87%E5%AD%A6" TargetMode="External"/><Relationship Id="rId10" Type="http://schemas.openxmlformats.org/officeDocument/2006/relationships/hyperlink" Target="https://zh.wikipedia.org/wiki/%E4%B8%87%E5%8E%86" TargetMode="External"/><Relationship Id="rId4" Type="http://schemas.openxmlformats.org/officeDocument/2006/relationships/hyperlink" Target="https://zh.wikipedia.org/wiki/%E6%84%8F%E5%A4%A7%E5%88%A9" TargetMode="External"/><Relationship Id="rId9" Type="http://schemas.openxmlformats.org/officeDocument/2006/relationships/hyperlink" Target="https://zh.wikipedia.org/wiki/%E6%98%8E%E7%A5%9E%E5%AE%97" TargetMode="External"/><Relationship Id="rId14" Type="http://schemas.openxmlformats.org/officeDocument/2006/relationships/hyperlink" Target="https://zh.wikipedia.org/wiki/%E4%B8%AD%E5%9B%BD%E6%96%87%E5%AD%A6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标题"/>
          <p:cNvSpPr>
            <a:spLocks noGrp="1"/>
          </p:cNvSpPr>
          <p:nvPr>
            <p:ph type="ctrTitle"/>
          </p:nvPr>
        </p:nvSpPr>
        <p:spPr>
          <a:xfrm>
            <a:off x="1270000" y="6915150"/>
            <a:ext cx="10464800" cy="14541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sz="8800" b="1" dirty="0"/>
              <a:t>通晓古今，顺服圣灵</a:t>
            </a:r>
            <a:endParaRPr sz="88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19" y="357188"/>
            <a:ext cx="5643562" cy="63722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900112" y="1270000"/>
            <a:ext cx="12104688" cy="72136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16:12】“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我还有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好些事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要告诉你们，但你们现在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担当不了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（或作“不能领会”）。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16:13】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只等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真理的圣灵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来了，他要引导你们明白（原文作“进入”）一切的真理；因为他不是凭自己说的，乃是把他所听见的都说出来，并要把将来的事告诉你们。</a:t>
            </a:r>
          </a:p>
          <a:p>
            <a:pPr marL="0" indent="0">
              <a:buNone/>
            </a:pPr>
            <a:endParaRPr lang="zh-SG" altLang="en-US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"/>
          <p:cNvSpPr txBox="1">
            <a:spLocks/>
          </p:cNvSpPr>
          <p:nvPr/>
        </p:nvSpPr>
        <p:spPr>
          <a:xfrm>
            <a:off x="1587500" y="254000"/>
            <a:ext cx="10464800" cy="2349500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9pPr>
          </a:lstStyle>
          <a:p>
            <a:pPr hangingPunct="1"/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真理永无止境</a:t>
            </a:r>
          </a:p>
        </p:txBody>
      </p:sp>
    </p:spTree>
    <p:extLst>
      <p:ext uri="{BB962C8B-B14F-4D97-AF65-F5344CB8AC3E}">
        <p14:creationId xmlns:p14="http://schemas.microsoft.com/office/powerpoint/2010/main" val="3797289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914400" y="914400"/>
            <a:ext cx="11758613" cy="77422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“好些事”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何指？</a:t>
            </a:r>
            <a:endParaRPr lang="en-US" altLang="zh-CN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灵界和现象界完全相反的真相（耶稣复活，上帝的国度）</a:t>
            </a:r>
            <a:endParaRPr lang="en-US" altLang="zh-CN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为何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“担当不了”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智力？</a:t>
            </a:r>
            <a:endParaRPr lang="en-US" altLang="zh-CN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体力？</a:t>
            </a:r>
            <a:endParaRPr lang="en-US" altLang="zh-CN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灵力？</a:t>
            </a:r>
            <a:endParaRPr lang="en-US" altLang="zh-CN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上头来的圣灵的启示</a:t>
            </a:r>
            <a:endParaRPr lang="zh-SG" altLang="en-US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415137251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700088" y="327025"/>
            <a:ext cx="12115800" cy="884555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16:16】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等不多时，你们就不得见我；再等不多时，你们还要见我。”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【19】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耶稣看出他们要问他，就说：“我说‘等不多时，你们就不得见我；再等不多时，你们还要见我’，你们为这话彼此相问吗？ 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【20】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我实实在在地告诉你们：你们将要痛哭、哀号，世人倒要喜乐；你们将要忧愁，然而你们的忧愁要变为喜乐。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【21】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妇人生产的时候就忧愁，因为她的时候到了；既生了孩子，就不再记念那苦楚，因为欢喜世上生了一个人。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【22】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你们现在也是忧愁，但我要再见你们，你们的心就喜乐了，这喜乐也没有人能夺去。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【23】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到那日，你们什么也就不问我了。我实实在在地告诉你们：你们若向父求什么，他必因我的名赐给你们。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【24】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向来你们没有奉我的名求什么，如今你们求就必得着，叫你们的喜乐可以满足。”</a:t>
            </a:r>
            <a:endParaRPr lang="zh-SG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699560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028700" y="1"/>
            <a:ext cx="11023600" cy="937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如不再见耶稣，门徒内心将没有喜乐，全是痛苦忧愁！</a:t>
            </a:r>
            <a:endParaRPr lang="en-US" altLang="zh-CN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对耶稣受死的不理解</a:t>
            </a:r>
            <a:endParaRPr lang="en-US" altLang="zh-CN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对自身安危的恐慌</a:t>
            </a:r>
            <a:endParaRPr lang="en-US" altLang="zh-SG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犹太人怎么没有求呢？</a:t>
            </a:r>
            <a:endParaRPr lang="en-US" altLang="zh-CN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犹太国的复兴！狭隘的民族主义</a:t>
            </a:r>
            <a:endParaRPr lang="en-US" altLang="zh-CN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上帝要赐下什么？</a:t>
            </a:r>
            <a:endParaRPr lang="en-US" altLang="zh-CN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上帝的国度包含全人类，神爱世人</a:t>
            </a:r>
            <a:endParaRPr lang="en-US" altLang="zh-CN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分赐神的生命，人可以重生得救，进入神国</a:t>
            </a:r>
            <a:endParaRPr lang="zh-SG" altLang="en-US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877095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658937" y="441324"/>
            <a:ext cx="10885488" cy="870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圣灵引导我们相信：</a:t>
            </a:r>
            <a:endParaRPr lang="en-US" altLang="zh-CN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耶稣死里复活</a:t>
            </a:r>
            <a:endParaRPr lang="en-US" altLang="zh-CN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我们在圣灵里与主相遇</a:t>
            </a:r>
            <a:endParaRPr lang="en-US" altLang="zh-CN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内心充满圣灵，不惧怕死亡的大喜乐</a:t>
            </a:r>
            <a:endParaRPr lang="en-US" altLang="zh-CN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（个人的见证）</a:t>
            </a:r>
            <a:endParaRPr lang="zh-SG" altLang="en-US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122937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030286" y="1712911"/>
            <a:ext cx="11642727" cy="74168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43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43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43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16:33】</a:t>
            </a:r>
            <a:r>
              <a:rPr lang="zh-CN" altLang="en-US" sz="43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我将这些事告诉你们，是要叫你们在我里面有平安。在世上你们有苦难，但你们可以放心，我已经胜了世界。”</a:t>
            </a:r>
            <a:endParaRPr lang="en-US" altLang="zh-CN" sz="43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43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43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43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2:14】</a:t>
            </a:r>
            <a:r>
              <a:rPr lang="zh-CN" altLang="en-US" sz="43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儿女既同有血肉之体，他也照样亲自成了血肉之体，特要藉着死，败坏那掌死权的，就是魔鬼，</a:t>
            </a:r>
            <a:endParaRPr lang="en-US" altLang="zh-CN" sz="4300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3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耶稣带来得胜的底牌：门徒放胆传福音！视死如归</a:t>
            </a:r>
            <a:endParaRPr lang="en-US" altLang="zh-CN" sz="43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43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得胜了辖制人的死亡</a:t>
            </a:r>
            <a:endParaRPr lang="en-US" altLang="zh-CN" sz="43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43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败坏掌死权的魔鬼 </a:t>
            </a:r>
            <a:endParaRPr lang="en-US" altLang="zh-CN" sz="43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43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真实知道永生</a:t>
            </a:r>
            <a:endParaRPr lang="en-US" altLang="zh-SG" sz="43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SG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SG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SG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513265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37:1】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耶和华的灵（原文作“手”）降在我身上，耶和华藉他的灵带我出去，将我放在平原中，这平原遍满骸骨。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37:9】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主对我说：“人子啊，你要发预言，向风发预言，说主耶和华如此说：气息啊，要从四方（原文作“风”）而来，吹在这些被杀的人身上，使他们活了。”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37:10】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于是我遵命说预言，气息就进入骸骨，骸骨便活了，并且站起来，成为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极大的军队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SG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494220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258886" y="671513"/>
            <a:ext cx="11328401" cy="8029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24:46】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又对他们说：“照经上所写的，基督必受害，第三日从死里复活，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24:47】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并且人要奉他的名传悔改、赦罪的道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，从耶路撒冷起直传到万邦。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24:48】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你们就是这些事的见证。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24:49】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我要将我父所应许的降在你们身上，你们要在城里等候，直到你们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领受从上头来的能力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。”</a:t>
            </a:r>
            <a:endParaRPr lang="en-US" altLang="zh-CN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徒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1:8】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圣灵降临在你们身上，你们就必得着能力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；并要在耶路撒冷、犹太全地和撒玛利亚，直到地极，作我的见证。”</a:t>
            </a:r>
            <a:endParaRPr lang="zh-SG" altLang="en-US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511722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标题"/>
          <p:cNvSpPr>
            <a:spLocks noGrp="1"/>
          </p:cNvSpPr>
          <p:nvPr>
            <p:ph type="title"/>
          </p:nvPr>
        </p:nvSpPr>
        <p:spPr>
          <a:xfrm>
            <a:off x="1438276" y="-217488"/>
            <a:ext cx="10464800" cy="2349500"/>
          </a:xfrm>
          <a:prstGeom prst="rect">
            <a:avLst/>
          </a:prstGeom>
        </p:spPr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五旬节圣灵降临</a:t>
            </a:r>
            <a:endParaRPr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正文"/>
          <p:cNvSpPr>
            <a:spLocks noGrp="1"/>
          </p:cNvSpPr>
          <p:nvPr>
            <p:ph type="body" sz="half" idx="1"/>
          </p:nvPr>
        </p:nvSpPr>
        <p:spPr>
          <a:xfrm>
            <a:off x="900113" y="-3071813"/>
            <a:ext cx="6657975" cy="126730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b="1" dirty="0"/>
          </a:p>
          <a:p>
            <a:pPr marL="0" indent="0">
              <a:buNone/>
            </a:pPr>
            <a:endParaRPr lang="en-US" altLang="zh-CN" b="1" dirty="0"/>
          </a:p>
          <a:p>
            <a:pPr marL="0" indent="0">
              <a:lnSpc>
                <a:spcPct val="170000"/>
              </a:lnSpc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使徒行传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五旬节到了，门徒都聚集在一处。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忽然，从天上有响声下来，好像一阵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大风吹过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，充满了他们所坐的屋子；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又有舌头如火焰显现出来，分开落在他们各人头上。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他们就都被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圣灵充满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，按着圣灵所赐的口才说起别国的话来。</a:t>
            </a:r>
            <a:endParaRPr lang="en-US" altLang="zh-SG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88" y="2593974"/>
            <a:ext cx="5446712" cy="71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2694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-Johnny Appleseed"/>
          <p:cNvSpPr>
            <a:spLocks noGrp="1"/>
          </p:cNvSpPr>
          <p:nvPr>
            <p:ph type="body" idx="13"/>
          </p:nvPr>
        </p:nvSpPr>
        <p:spPr>
          <a:xfrm>
            <a:off x="4445000" y="7605713"/>
            <a:ext cx="10464800" cy="718145"/>
          </a:xfrm>
          <a:prstGeom prst="rect">
            <a:avLst/>
          </a:prstGeom>
        </p:spPr>
        <p:txBody>
          <a:bodyPr/>
          <a:lstStyle/>
          <a:p>
            <a:r>
              <a:rPr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SG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拿破仑（</a:t>
            </a:r>
            <a:r>
              <a:rPr lang="en-US" sz="40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Napolean</a:t>
            </a:r>
            <a:r>
              <a:rPr 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“在此键入引文。”"/>
          <p:cNvSpPr>
            <a:spLocks noGrp="1"/>
          </p:cNvSpPr>
          <p:nvPr>
            <p:ph type="body" idx="14"/>
          </p:nvPr>
        </p:nvSpPr>
        <p:spPr>
          <a:xfrm>
            <a:off x="957262" y="79324"/>
            <a:ext cx="11515725" cy="748923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我告诉你们，我认识许多人，但耶稣不仅仅是一个人。 查理曼大帝，亚历山大大帝和我虽然建立了帝国，但我们是靠什么建立的呢？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武力！耶稣却用爱来建立了一个帝国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，它的疆域无比广阔，也无比辉煌显著。 我可以激励人去为我而死，但你可以想象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一个人在我死后将近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个世纪后还能为我而死吗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？然而如今世界各地的人都在做这件事，为了这个人，拿撒勒人耶稣。</a:t>
            </a:r>
            <a:r>
              <a:rPr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20" y="2771775"/>
            <a:ext cx="9358311" cy="4943476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5360" y="108374"/>
            <a:ext cx="11083432" cy="2059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 anchorCtr="1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9pPr>
          </a:lstStyle>
          <a:p>
            <a:pPr hangingPunct="1">
              <a:defRPr/>
            </a:pPr>
            <a:r>
              <a:rPr lang="zh-CN" altLang="en-US" sz="1024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开放系统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28913" y="6286500"/>
            <a:ext cx="1714500" cy="97155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SG" altLang="en-US" sz="3600" b="0" i="0" u="none" strike="noStrike" cap="none" spc="0" normalizeH="0" baseline="0" dirty="0">
              <a:ln>
                <a:noFill/>
              </a:ln>
              <a:solidFill>
                <a:srgbClr val="6E603B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47020763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标题"/>
          <p:cNvSpPr>
            <a:spLocks noGrp="1"/>
          </p:cNvSpPr>
          <p:nvPr>
            <p:ph type="title"/>
          </p:nvPr>
        </p:nvSpPr>
        <p:spPr>
          <a:xfrm>
            <a:off x="1438276" y="-217488"/>
            <a:ext cx="10464800" cy="2349500"/>
          </a:xfrm>
          <a:prstGeom prst="rect">
            <a:avLst/>
          </a:prstGeom>
        </p:spPr>
        <p:txBody>
          <a:bodyPr/>
          <a:lstStyle/>
          <a:p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大唐景教</a:t>
            </a:r>
            <a:endParaRPr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正文"/>
          <p:cNvSpPr>
            <a:spLocks noGrp="1"/>
          </p:cNvSpPr>
          <p:nvPr>
            <p:ph type="body" sz="half" idx="1"/>
          </p:nvPr>
        </p:nvSpPr>
        <p:spPr>
          <a:xfrm>
            <a:off x="728663" y="2132011"/>
            <a:ext cx="6657975" cy="859393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b="1" dirty="0"/>
          </a:p>
          <a:p>
            <a:pPr marL="0" indent="0">
              <a:buNone/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据石碑所载，唐贞观九年（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635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年），有一个从古波斯来的传教士叫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阿罗本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，沿西域古国、经河西走廊来到京师长安，由名相房玄龄迎接，获唐太宗李世民接见。</a:t>
            </a:r>
            <a:endParaRPr lang="en-US" altLang="zh-CN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他拜谒了唐太宗，要求在中国传播基督教。此后唐太宗降旨准许他们传教，景教开始在长安等地传播。</a:t>
            </a:r>
            <a:endParaRPr lang="en-US" altLang="zh-CN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问题：攀附权贵，信仰只局限在王公贵族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4" r="23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924755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58862" y="168275"/>
            <a:ext cx="11685588" cy="2349500"/>
          </a:xfrm>
        </p:spPr>
        <p:txBody>
          <a:bodyPr/>
          <a:lstStyle/>
          <a:p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元朝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也里可温教</a:t>
            </a:r>
            <a:r>
              <a:rPr lang="zh-CN" altLang="en-US" sz="4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（信奉福音）</a:t>
            </a:r>
            <a:endParaRPr lang="zh-SG" altLang="en-US" sz="4400" dirty="0">
              <a:solidFill>
                <a:srgbClr val="00B0F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1"/>
          </p:nvPr>
        </p:nvSpPr>
        <p:spPr>
          <a:xfrm>
            <a:off x="671513" y="2743200"/>
            <a:ext cx="6529387" cy="60325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1266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年，元世祖忽必烈派马可波罗之父及叔父返回欧洲，并向罗马教廷提议派遣一百名宣教士前往中国。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1289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年，教廷再派方济各会宣教士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孟德高维诺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(Giovanni di Monte Corvino)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前往东方各汗庭。     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1293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年，孟德高维诺到达元大都拜见忽必烈，并获准在大都宣教。</a:t>
            </a:r>
            <a:endParaRPr lang="en-US" altLang="zh-CN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问题：与汉人的道教和佛教对立，影响很小。</a:t>
            </a:r>
            <a:endParaRPr lang="en-US" altLang="zh-SG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50" y="2943225"/>
            <a:ext cx="5384800" cy="583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5471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明末清初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耶稣会</a:t>
            </a:r>
            <a:endParaRPr lang="zh-SG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1"/>
          </p:nvPr>
        </p:nvSpPr>
        <p:spPr>
          <a:xfrm>
            <a:off x="671513" y="2343150"/>
            <a:ext cx="6886576" cy="630078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利玛窦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tooltip="天主教"/>
              </a:rPr>
              <a:t>天主教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tooltip="耶稣会"/>
              </a:rPr>
              <a:t>耶稣会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tooltip="意大利"/>
              </a:rPr>
              <a:t>意大利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tooltip="神父"/>
              </a:rPr>
              <a:t>神父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 tooltip="传教士"/>
              </a:rPr>
              <a:t>传教士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 tooltip="学术"/>
              </a:rPr>
              <a:t>学者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1583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年（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 tooltip="明朝"/>
              </a:rPr>
              <a:t>明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 tooltip="明神宗"/>
              </a:rPr>
              <a:t>神宗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 tooltip="万历"/>
              </a:rPr>
              <a:t>万历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十一年）来到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 tooltip="中国"/>
              </a:rPr>
              <a:t>中国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居住。在中国颇受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 tooltip="士大夫"/>
              </a:rPr>
              <a:t>士大夫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的敬重，尊称为“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 tooltip="西方世界"/>
              </a:rPr>
              <a:t>泰西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儒士”。他是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tooltip="天主教"/>
              </a:rPr>
              <a:t>天主教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在中国传教的开拓者之一，也是第一位阅读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 tooltip="中国文学"/>
              </a:rPr>
              <a:t>中国文学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并对中国典籍进行钻研的西方学者。他除传播天主教教义外，还广交中国官员和社会名流，传播西方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 tooltip="天文学"/>
              </a:rPr>
              <a:t>天文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 tooltip="数学"/>
              </a:rPr>
              <a:t>数学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 tooltip="地理学"/>
              </a:rPr>
              <a:t>地理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等科学技术知识。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徐光启与利玛窦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合作汉译欧几里得   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几何原本</a:t>
            </a:r>
            <a:r>
              <a: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优点：深入儒学，尝试搭建中西文化交流，用儒家思想切入诠释基督教信仰。</a:t>
            </a:r>
            <a:endParaRPr lang="zh-SG" altLang="en-US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89" y="2743200"/>
            <a:ext cx="5014912" cy="624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0083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-Johnny Appleseed"/>
          <p:cNvSpPr>
            <a:spLocks noGrp="1"/>
          </p:cNvSpPr>
          <p:nvPr>
            <p:ph type="body" idx="13"/>
          </p:nvPr>
        </p:nvSpPr>
        <p:spPr>
          <a:xfrm>
            <a:off x="4445000" y="7605713"/>
            <a:ext cx="10464800" cy="718145"/>
          </a:xfrm>
          <a:prstGeom prst="rect">
            <a:avLst/>
          </a:prstGeom>
        </p:spPr>
        <p:txBody>
          <a:bodyPr/>
          <a:lstStyle/>
          <a:p>
            <a:r>
              <a:rPr sz="4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康熙</a:t>
            </a:r>
            <a:endParaRPr sz="4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“在此键入引文。”"/>
          <p:cNvSpPr>
            <a:spLocks noGrp="1"/>
          </p:cNvSpPr>
          <p:nvPr>
            <p:ph type="body" idx="14"/>
          </p:nvPr>
        </p:nvSpPr>
        <p:spPr>
          <a:xfrm>
            <a:off x="414338" y="1178173"/>
            <a:ext cx="13004800" cy="214828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	中国道理无穷，文义深奥，非尔等西洋人所可妄论。</a:t>
            </a:r>
            <a:r>
              <a:rPr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sp>
        <p:nvSpPr>
          <p:cNvPr id="4" name="标题 2"/>
          <p:cNvSpPr txBox="1">
            <a:spLocks/>
          </p:cNvSpPr>
          <p:nvPr/>
        </p:nvSpPr>
        <p:spPr>
          <a:xfrm>
            <a:off x="1587500" y="254000"/>
            <a:ext cx="10464800" cy="2349500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9pPr>
          </a:lstStyle>
          <a:p>
            <a:pPr hangingPunct="1"/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清朝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礼仪之争至 禁教</a:t>
            </a:r>
            <a:endParaRPr lang="zh-SG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7883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427875" y="0"/>
            <a:ext cx="10464800" cy="2349500"/>
          </a:xfrm>
        </p:spPr>
        <p:txBody>
          <a:bodyPr/>
          <a:lstStyle/>
          <a:p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清朝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更正教入华</a:t>
            </a:r>
            <a:endParaRPr lang="zh-SG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1"/>
          </p:nvPr>
        </p:nvSpPr>
        <p:spPr>
          <a:xfrm>
            <a:off x="671514" y="1800225"/>
            <a:ext cx="6315074" cy="697547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马礼逊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Robert Morrison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1782-1834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年），苏格兰传教士。清嘉庆十二年（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1807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）受伦敦传道会派遣来华传教，到达广州，是外国来华的第一个更正教传教士。他在广州做了大量文化工作：是第一个把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圣经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全文翻译成中文并予以出版的人；他还吸收了第一个华人基督徒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蔡高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，按立了第一位华人宣教师</a:t>
            </a:r>
            <a:r>
              <a:rPr lang="zh-CN" altLang="en-US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梁发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。和米怜等在马六甲创办了英华书院、英华书院是近代传教士开办的第一所中文学校， 马礼逊曾任该院牧师。</a:t>
            </a:r>
            <a:endParaRPr lang="zh-SG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88" y="1800225"/>
            <a:ext cx="6018212" cy="36861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87" y="5486400"/>
            <a:ext cx="601821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1742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" b="4352"/>
          <a:stretch>
            <a:fillRect/>
          </a:stretch>
        </p:blipFill>
        <p:spPr/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抗战前的十年复兴</a:t>
            </a:r>
            <a:endParaRPr lang="zh-SG" altLang="en-US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1"/>
          </p:nvPr>
        </p:nvSpPr>
        <p:spPr>
          <a:xfrm>
            <a:off x="2201862" y="2695574"/>
            <a:ext cx="4884738" cy="3614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宋尚节，布道</a:t>
            </a:r>
            <a:endParaRPr lang="en-US" altLang="zh-CN" sz="4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倪柝声，团契</a:t>
            </a:r>
            <a:endParaRPr lang="en-US" altLang="zh-CN" sz="4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王明道，重生</a:t>
            </a:r>
            <a:endParaRPr lang="zh-SG" altLang="en-US" sz="4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464263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1450" y="196850"/>
            <a:ext cx="13004800" cy="2349500"/>
          </a:xfrm>
        </p:spPr>
        <p:txBody>
          <a:bodyPr/>
          <a:lstStyle/>
          <a:p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当代草根到精英：海归基督徒</a:t>
            </a:r>
            <a:endParaRPr lang="zh-SG" altLang="en-US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1"/>
          </p:nvPr>
        </p:nvSpPr>
        <p:spPr>
          <a:xfrm>
            <a:off x="742950" y="2717800"/>
            <a:ext cx="7300911" cy="659765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挽回流失的海归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刘自钦牧师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万归国留学生中，基督徒人数大约有两万人。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去到北京、上海两个城市。</a:t>
            </a:r>
            <a:endParaRPr lang="en-US" altLang="zh-CN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这些海归基督徒应该可以给中国社会带来基督化的影响，但事实上，海归基督徒回国后的流失率很高，他们中的大多数人停止聚会，跟从大流文化，走世俗的道路。据一些机构统计，海归基督徒归国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流失率高达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SG" altLang="en-US"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13" y="3171825"/>
            <a:ext cx="4443412" cy="35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4302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4702" y="474134"/>
            <a:ext cx="10855396" cy="174074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11378" b="1" spc="3413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流失原因</a:t>
            </a:r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2188" y="2657475"/>
            <a:ext cx="13611012" cy="6723593"/>
          </a:xfrm>
        </p:spPr>
        <p:txBody>
          <a:bodyPr>
            <a:normAutofit/>
          </a:bodyPr>
          <a:lstStyle/>
          <a:p>
            <a:pPr marL="1408831" lvl="1" indent="-65023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信仰根基（工作，家庭）</a:t>
            </a:r>
            <a:endParaRPr lang="en-US" altLang="zh-CN" sz="6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08831" lvl="1" indent="-65023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世俗诱惑 （婚姻）</a:t>
            </a:r>
            <a:endParaRPr lang="en-US" altLang="zh-CN" sz="6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08831" lvl="1" indent="-65023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功利主义</a:t>
            </a:r>
            <a:endParaRPr lang="en-US" altLang="zh-CN" sz="66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08831" lvl="1" indent="-65023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以我为王</a:t>
            </a:r>
            <a:endParaRPr lang="en-US" altLang="zh-CN" sz="66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08831" lvl="1" indent="-65023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endParaRPr lang="en-US" altLang="zh-CN" sz="6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037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4702" y="474134"/>
            <a:ext cx="10855396" cy="174074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11378" b="1" spc="3413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彩虹之家</a:t>
            </a:r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4702" y="2686050"/>
            <a:ext cx="10839237" cy="6723593"/>
          </a:xfrm>
        </p:spPr>
        <p:txBody>
          <a:bodyPr>
            <a:normAutofit/>
          </a:bodyPr>
          <a:lstStyle/>
          <a:p>
            <a:pPr marL="1408831" lvl="1" indent="-65023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以道为本</a:t>
            </a:r>
            <a:r>
              <a:rPr lang="zh-CN" altLang="en-US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，话语根基</a:t>
            </a:r>
            <a:endParaRPr lang="en-US" altLang="zh-CN" sz="6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08831" lvl="1" indent="-65023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集体恋爱</a:t>
            </a:r>
            <a:r>
              <a:rPr lang="zh-CN" altLang="en-US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，家庭服侍</a:t>
            </a:r>
            <a:endParaRPr lang="en-US" altLang="zh-CN" sz="6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08831" lvl="1" indent="-65023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才干恩赐</a:t>
            </a:r>
            <a:r>
              <a:rPr lang="zh-CN" altLang="en-US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，神国管家</a:t>
            </a:r>
            <a:endParaRPr lang="en-US" altLang="zh-CN" sz="6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08831" lvl="1" indent="-65023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更求圣灵</a:t>
            </a:r>
            <a:r>
              <a:rPr lang="zh-CN" altLang="en-US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，复兴灵火</a:t>
            </a:r>
            <a:endParaRPr lang="en-US" altLang="zh-CN" sz="6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08831" lvl="1" indent="-65023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endParaRPr lang="en-US" altLang="zh-CN" sz="6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80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3302" y="145522"/>
            <a:ext cx="10855396" cy="174074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11378" b="1" spc="3413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呼召与争战</a:t>
            </a:r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806237" y="2428875"/>
            <a:ext cx="13611012" cy="6723593"/>
          </a:xfrm>
        </p:spPr>
        <p:txBody>
          <a:bodyPr>
            <a:normAutofit fontScale="85000" lnSpcReduction="10000"/>
          </a:bodyPr>
          <a:lstStyle/>
          <a:p>
            <a:pPr marL="1615851" lvl="1" indent="-85725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zh-CN" altLang="en-US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我们就是照父　神的先见被拣选，藉着圣灵得成圣洁，以致顺服耶稣基督，又蒙他血所洒的人。（彼</a:t>
            </a:r>
            <a:r>
              <a:rPr lang="en-US" altLang="zh-CN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6600" b="1" i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615851" lvl="1" indent="-85725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zh-CN" altLang="en-US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我们是耶和华的军队，主耶稣是我们的元帅，圣灵是我们得胜的源泉。</a:t>
            </a:r>
            <a:endParaRPr lang="en-US" altLang="zh-CN" sz="6600" b="1" i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58601" lvl="1" indent="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70000"/>
              <a:buNone/>
              <a:defRPr/>
            </a:pPr>
            <a:endParaRPr lang="en-US" altLang="zh-CN" sz="6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66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4702" y="347698"/>
            <a:ext cx="10855396" cy="1625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sz="11378" b="1" spc="256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人的五大关系</a:t>
            </a:r>
            <a:endParaRPr lang="zh-CN" altLang="en-US" sz="11378" b="1" spc="3413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1971510" y="2623750"/>
          <a:ext cx="8669867" cy="5793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813582" y="3443112"/>
            <a:ext cx="3377636" cy="9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5689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神人关系</a:t>
            </a:r>
            <a:endParaRPr lang="zh-SG" altLang="en-US" sz="5689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8949831" y="5393832"/>
            <a:ext cx="3379894" cy="9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5689" dirty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人人关系</a:t>
            </a:r>
            <a:endParaRPr lang="zh-SG" altLang="en-US" sz="5689" dirty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617157" y="8152837"/>
            <a:ext cx="3379893" cy="9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5689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人物关系</a:t>
            </a:r>
            <a:endParaRPr lang="zh-SG" altLang="en-US" sz="5689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949831" y="6290169"/>
            <a:ext cx="3379894" cy="9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5689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福音使命</a:t>
            </a:r>
            <a:endParaRPr lang="zh-SG" altLang="en-US" sz="5689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617157" y="8850489"/>
            <a:ext cx="3379893" cy="9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5689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文化使命</a:t>
            </a:r>
            <a:endParaRPr lang="zh-SG" altLang="en-US" sz="5689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547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31927" y="474134"/>
            <a:ext cx="10855396" cy="174074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11378" b="1" spc="3413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如何顺服圣灵？</a:t>
            </a:r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7900" y="1728788"/>
            <a:ext cx="11110700" cy="8309505"/>
          </a:xfrm>
        </p:spPr>
        <p:txBody>
          <a:bodyPr>
            <a:normAutofit/>
          </a:bodyPr>
          <a:lstStyle/>
          <a:p>
            <a:pPr marL="1408831" lvl="1" indent="-65023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悔改认罪，倒空私欲</a:t>
            </a:r>
            <a:endParaRPr lang="en-US" altLang="zh-CN" sz="66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08831" lvl="1" indent="-65023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一个目标</a:t>
            </a:r>
            <a:r>
              <a:rPr lang="zh-CN" altLang="en-US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，先求神国</a:t>
            </a:r>
            <a:endParaRPr lang="en-US" altLang="zh-CN" sz="6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08831" lvl="1" indent="-65023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一生一世</a:t>
            </a:r>
            <a:r>
              <a:rPr lang="zh-CN" altLang="en-US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，主爱合一</a:t>
            </a:r>
            <a:endParaRPr lang="en-US" altLang="zh-CN" sz="6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08831" lvl="1" indent="-65023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一以贯之</a:t>
            </a:r>
            <a:r>
              <a:rPr lang="zh-CN" altLang="en-US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，家庭工作</a:t>
            </a:r>
            <a:endParaRPr lang="en-US" altLang="zh-CN" sz="6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08831" lvl="1" indent="-65023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70000"/>
              <a:buFont typeface="Wingdings" pitchFamily="2" charset="2"/>
              <a:buChar char="§"/>
              <a:defRPr/>
            </a:pPr>
            <a:r>
              <a:rPr lang="zh-CN" altLang="en-US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一心爱国</a:t>
            </a:r>
            <a:r>
              <a:rPr lang="zh-CN" altLang="en-US" sz="6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，献身使命</a:t>
            </a:r>
            <a:endParaRPr lang="en-US" altLang="zh-CN" sz="6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50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352425" y="1886269"/>
            <a:ext cx="12520612" cy="9182099"/>
          </a:xfrm>
        </p:spPr>
        <p:txBody>
          <a:bodyPr/>
          <a:lstStyle/>
          <a:p>
            <a:r>
              <a:rPr lang="zh-CN" altLang="en-US" sz="4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什么事让我无法完全倒空，经历圣灵的带领？</a:t>
            </a:r>
            <a:endParaRPr lang="en-US" altLang="zh-CN" sz="48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我是否经历圣灵带来的与主同在的喜乐？   并且有抑制不住的感动与亲朋分享？</a:t>
            </a:r>
            <a:endParaRPr lang="en-US" altLang="zh-CN" sz="48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SG" alt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03302" y="145522"/>
            <a:ext cx="10855396" cy="1740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97500"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9pPr>
          </a:lstStyle>
          <a:p>
            <a:pPr hangingPunct="1">
              <a:defRPr/>
            </a:pPr>
            <a:r>
              <a:rPr lang="zh-CN" altLang="en-US" sz="11378" b="1" spc="3413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反思与分享</a:t>
            </a:r>
          </a:p>
        </p:txBody>
      </p:sp>
    </p:spTree>
    <p:extLst>
      <p:ext uri="{BB962C8B-B14F-4D97-AF65-F5344CB8AC3E}">
        <p14:creationId xmlns:p14="http://schemas.microsoft.com/office/powerpoint/2010/main" val="27851140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 flipV="1">
            <a:off x="1625600" y="8024142"/>
            <a:ext cx="9421707" cy="107696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02 w 21600"/>
              <a:gd name="T13" fmla="*/ 2802 h 21600"/>
              <a:gd name="T14" fmla="*/ 18798 w 21600"/>
              <a:gd name="T15" fmla="*/ 1879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03" y="21600"/>
                </a:lnTo>
                <a:lnTo>
                  <a:pt x="1959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6827">
                <a:solidFill>
                  <a:srgbClr val="000000"/>
                </a:solidFill>
                <a:latin typeface="Tahoma" panose="020B0604030504040204" pitchFamily="34" charset="0"/>
                <a:ea typeface="SimHei" panose="02010609060101010101" pitchFamily="49" charset="-122"/>
              </a:rPr>
              <a:t>宇  宙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 flipV="1">
            <a:off x="2549032" y="6949441"/>
            <a:ext cx="7525173" cy="97310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0 w 21600"/>
              <a:gd name="T13" fmla="*/ 2810 h 21600"/>
              <a:gd name="T14" fmla="*/ 18790 w 21600"/>
              <a:gd name="T15" fmla="*/ 187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19" y="21600"/>
                </a:lnTo>
                <a:lnTo>
                  <a:pt x="1958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6258">
                <a:solidFill>
                  <a:srgbClr val="000000"/>
                </a:solidFill>
                <a:latin typeface="Tahoma" panose="020B0604030504040204" pitchFamily="34" charset="0"/>
                <a:ea typeface="SimHei" panose="02010609060101010101" pitchFamily="49" charset="-122"/>
              </a:rPr>
              <a:t>地  球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flipV="1">
            <a:off x="3314419" y="5874738"/>
            <a:ext cx="5992142" cy="97310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0 w 21600"/>
              <a:gd name="T13" fmla="*/ 2810 h 21600"/>
              <a:gd name="T14" fmla="*/ 18790 w 21600"/>
              <a:gd name="T15" fmla="*/ 187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19" y="21600"/>
                </a:lnTo>
                <a:lnTo>
                  <a:pt x="1958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FF66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6258">
                <a:solidFill>
                  <a:srgbClr val="000000"/>
                </a:solidFill>
                <a:latin typeface="Tahoma" panose="020B0604030504040204" pitchFamily="34" charset="0"/>
                <a:ea typeface="SimHei" panose="02010609060101010101" pitchFamily="49" charset="-122"/>
              </a:rPr>
              <a:t>人  类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 flipV="1">
            <a:off x="3930792" y="4748108"/>
            <a:ext cx="4761653" cy="102277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0 w 21600"/>
              <a:gd name="T13" fmla="*/ 2810 h 21600"/>
              <a:gd name="T14" fmla="*/ 18790 w 21600"/>
              <a:gd name="T15" fmla="*/ 187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19" y="21600"/>
                </a:lnTo>
                <a:lnTo>
                  <a:pt x="1958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6258">
                <a:solidFill>
                  <a:srgbClr val="000000"/>
                </a:solidFill>
                <a:latin typeface="Tahoma" panose="020B0604030504040204" pitchFamily="34" charset="0"/>
                <a:ea typeface="SimHei" panose="02010609060101010101" pitchFamily="49" charset="-122"/>
              </a:rPr>
              <a:t>教  会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flipV="1">
            <a:off x="4391379" y="3619219"/>
            <a:ext cx="3840479" cy="102503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0 w 21600"/>
              <a:gd name="T13" fmla="*/ 2810 h 21600"/>
              <a:gd name="T14" fmla="*/ 18790 w 21600"/>
              <a:gd name="T15" fmla="*/ 187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19" y="21600"/>
                </a:lnTo>
                <a:lnTo>
                  <a:pt x="1958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6258">
                <a:solidFill>
                  <a:srgbClr val="000000"/>
                </a:solidFill>
                <a:latin typeface="Tahoma" panose="020B0604030504040204" pitchFamily="34" charset="0"/>
                <a:ea typeface="SimHei" panose="02010609060101010101" pitchFamily="49" charset="-122"/>
              </a:rPr>
              <a:t>基  督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flipV="1">
            <a:off x="4800036" y="2492587"/>
            <a:ext cx="3020907" cy="102503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810 w 21600"/>
              <a:gd name="T13" fmla="*/ 2810 h 21600"/>
              <a:gd name="T14" fmla="*/ 18790 w 21600"/>
              <a:gd name="T15" fmla="*/ 187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19" y="21600"/>
                </a:lnTo>
                <a:lnTo>
                  <a:pt x="1958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6258">
                <a:solidFill>
                  <a:srgbClr val="000000"/>
                </a:solidFill>
                <a:latin typeface="Tahoma" panose="020B0604030504040204" pitchFamily="34" charset="0"/>
                <a:ea typeface="SimHei" panose="02010609060101010101" pitchFamily="49" charset="-122"/>
              </a:rPr>
              <a:t>天 父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108374"/>
            <a:ext cx="11083432" cy="2059093"/>
          </a:xfrm>
        </p:spPr>
        <p:txBody>
          <a:bodyPr anchorCtr="1">
            <a:normAutofit/>
          </a:bodyPr>
          <a:lstStyle/>
          <a:p>
            <a:pPr eaLnBrk="1" hangingPunct="1">
              <a:defRPr/>
            </a:pPr>
            <a:r>
              <a:rPr lang="zh-CN" altLang="en-US" sz="1024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基督徒的开放系统</a:t>
            </a:r>
          </a:p>
        </p:txBody>
      </p:sp>
    </p:spTree>
    <p:extLst>
      <p:ext uri="{BB962C8B-B14F-4D97-AF65-F5344CB8AC3E}">
        <p14:creationId xmlns:p14="http://schemas.microsoft.com/office/powerpoint/2010/main" val="241207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标题"/>
          <p:cNvSpPr>
            <a:spLocks noGrp="1"/>
          </p:cNvSpPr>
          <p:nvPr>
            <p:ph type="title"/>
          </p:nvPr>
        </p:nvSpPr>
        <p:spPr>
          <a:xfrm>
            <a:off x="1438276" y="-217488"/>
            <a:ext cx="10464800" cy="2349500"/>
          </a:xfrm>
          <a:prstGeom prst="rect">
            <a:avLst/>
          </a:prstGeom>
        </p:spPr>
        <p:txBody>
          <a:bodyPr/>
          <a:lstStyle/>
          <a:p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五旬节由来</a:t>
            </a:r>
            <a:endParaRPr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正文"/>
          <p:cNvSpPr>
            <a:spLocks noGrp="1"/>
          </p:cNvSpPr>
          <p:nvPr>
            <p:ph type="body" sz="half" idx="1"/>
          </p:nvPr>
        </p:nvSpPr>
        <p:spPr>
          <a:xfrm>
            <a:off x="657225" y="-371475"/>
            <a:ext cx="7315200" cy="99726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b="1" dirty="0"/>
          </a:p>
          <a:p>
            <a:pPr marL="0" indent="0">
              <a:buNone/>
            </a:pPr>
            <a:endParaRPr lang="en-US" altLang="zh-CN" b="1" dirty="0"/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五旬节</a:t>
            </a:r>
            <a:r>
              <a:rPr lang="zh-CN" altLang="en-US" sz="3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，即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圣灵降临日</a:t>
            </a:r>
            <a:endParaRPr lang="en-US" altLang="zh-CN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五旬节源于七七节，以色列人要从尼散月</a:t>
            </a: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他们的大祭司将一捆新熟的大麦献给</a:t>
            </a: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YHWH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作为初熟果子的那天，数算七个星期。这一共是</a:t>
            </a: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天，然后他们会在第</a:t>
            </a:r>
            <a:r>
              <a:rPr lang="en-US" altLang="zh-CN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天守七七节。</a:t>
            </a:r>
            <a:r>
              <a:rPr lang="zh-SG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SG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Pentecost</a:t>
            </a:r>
            <a:r>
              <a:rPr lang="zh-SG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，五旬节）</a:t>
            </a:r>
            <a:endParaRPr lang="en-US" altLang="zh-SG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2996"/>
          <a:stretch>
            <a:fillRect/>
          </a:stretch>
        </p:blipFill>
        <p:spPr>
          <a:xfrm>
            <a:off x="8193087" y="2663824"/>
            <a:ext cx="4267201" cy="5765801"/>
          </a:xfr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标题"/>
          <p:cNvSpPr>
            <a:spLocks noGrp="1"/>
          </p:cNvSpPr>
          <p:nvPr>
            <p:ph type="title"/>
          </p:nvPr>
        </p:nvSpPr>
        <p:spPr>
          <a:xfrm>
            <a:off x="1438276" y="-217488"/>
            <a:ext cx="10464800" cy="2349500"/>
          </a:xfrm>
          <a:prstGeom prst="rect">
            <a:avLst/>
          </a:prstGeom>
        </p:spPr>
        <p:txBody>
          <a:bodyPr/>
          <a:lstStyle/>
          <a:p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五旬节由来</a:t>
            </a:r>
            <a:endParaRPr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正文"/>
          <p:cNvSpPr>
            <a:spLocks noGrp="1"/>
          </p:cNvSpPr>
          <p:nvPr>
            <p:ph type="body" sz="half" idx="1"/>
          </p:nvPr>
        </p:nvSpPr>
        <p:spPr>
          <a:xfrm>
            <a:off x="900113" y="-3071813"/>
            <a:ext cx="6657975" cy="126730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b="1" dirty="0"/>
          </a:p>
          <a:p>
            <a:pPr marL="0" indent="0">
              <a:buNone/>
            </a:pPr>
            <a:endParaRPr lang="en-US" altLang="zh-CN" b="1" dirty="0"/>
          </a:p>
          <a:p>
            <a:pPr marL="0" indent="0">
              <a:lnSpc>
                <a:spcPct val="170000"/>
              </a:lnSpc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使徒行传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五旬节到了，门徒都聚集在一处。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忽然，从天上有响声下来，好像一阵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大风吹过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，充满了他们所坐的屋子；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又有舌头如火焰显现出来，分开落在他们各人头上。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他们就都被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圣灵充满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，按着圣灵所赐的口才说起别国的话来。</a:t>
            </a:r>
            <a:endParaRPr lang="en-US" altLang="zh-SG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88" y="2593974"/>
            <a:ext cx="5446712" cy="71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130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标题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反思</a:t>
            </a:r>
            <a:endParaRPr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正文"/>
          <p:cNvSpPr>
            <a:spLocks noGrp="1"/>
          </p:cNvSpPr>
          <p:nvPr>
            <p:ph type="body" idx="1"/>
          </p:nvPr>
        </p:nvSpPr>
        <p:spPr>
          <a:xfrm>
            <a:off x="815975" y="1857376"/>
            <a:ext cx="11728450" cy="52054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zh-CN" altLang="en-US" sz="5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五旬节对我的意义？ </a:t>
            </a:r>
            <a:endParaRPr lang="en-US" altLang="zh-CN" sz="5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5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我作为中国基督徒，圣灵要如何带领？</a:t>
            </a:r>
            <a:endParaRPr sz="5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正文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16:7】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然而我将真情告诉你们，我去是与你们有益的。我若不去，保惠师就不到你们这里来；我若去，就差他来。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16:8】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他既来了，就要叫世人为罪、为义、为审判，自己责备自己。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16:9】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为罪，是因他们不信我；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16:10】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为义，是因我往父那里去，你们就不再见我；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16:11】</a:t>
            </a: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为审判，是因这世界的王受了审判。</a:t>
            </a:r>
            <a:endParaRPr b="1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474662" y="685800"/>
            <a:ext cx="12530138" cy="7726362"/>
          </a:xfrm>
        </p:spPr>
        <p:txBody>
          <a:bodyPr/>
          <a:lstStyle/>
          <a:p>
            <a:r>
              <a:rPr lang="zh-CN" altLang="en-US" sz="4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不信耶稣就与罪的源头无法脱离</a:t>
            </a:r>
            <a:endParaRPr lang="en-US" altLang="zh-CN" sz="4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耶稣是本于义，活出义，回归义的真正义的本体</a:t>
            </a:r>
            <a:endParaRPr lang="en-US" altLang="zh-CN" sz="4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灵界耶稣已经得胜，魔鬼已经被神审判</a:t>
            </a:r>
            <a:endParaRPr lang="en-US" altLang="zh-CN" sz="4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/>
          </a:p>
          <a:p>
            <a:endParaRPr lang="zh-SG" altLang="en-US" dirty="0"/>
          </a:p>
        </p:txBody>
      </p:sp>
      <p:sp>
        <p:nvSpPr>
          <p:cNvPr id="3" name="标题"/>
          <p:cNvSpPr txBox="1">
            <a:spLocks/>
          </p:cNvSpPr>
          <p:nvPr/>
        </p:nvSpPr>
        <p:spPr>
          <a:xfrm>
            <a:off x="1587500" y="254000"/>
            <a:ext cx="10464800" cy="2349500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70" baseline="0">
                <a:ln>
                  <a:noFill/>
                </a:ln>
                <a:solidFill>
                  <a:srgbClr val="6E603B"/>
                </a:solidFill>
                <a:uFillTx/>
                <a:latin typeface="+mn-lt"/>
                <a:ea typeface="+mn-ea"/>
                <a:cs typeface="+mn-cs"/>
                <a:sym typeface="American Typewriter"/>
              </a:defRPr>
            </a:lvl9pPr>
          </a:lstStyle>
          <a:p>
            <a:pPr hangingPunct="1"/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圣灵向人启示真理</a:t>
            </a:r>
          </a:p>
        </p:txBody>
      </p:sp>
    </p:spTree>
    <p:extLst>
      <p:ext uri="{BB962C8B-B14F-4D97-AF65-F5344CB8AC3E}">
        <p14:creationId xmlns:p14="http://schemas.microsoft.com/office/powerpoint/2010/main" val="39502649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2076</Words>
  <Application>Microsoft Office PowerPoint</Application>
  <PresentationFormat>自定义</PresentationFormat>
  <Paragraphs>147</Paragraphs>
  <Slides>31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American Typewriter</vt:lpstr>
      <vt:lpstr>Helvetica Neue</vt:lpstr>
      <vt:lpstr>Palatino</vt:lpstr>
      <vt:lpstr>SimHei</vt:lpstr>
      <vt:lpstr>微软雅黑</vt:lpstr>
      <vt:lpstr>Arial</vt:lpstr>
      <vt:lpstr>Tahoma</vt:lpstr>
      <vt:lpstr>Wingdings</vt:lpstr>
      <vt:lpstr>HardCover</vt:lpstr>
      <vt:lpstr>通晓古今，顺服圣灵</vt:lpstr>
      <vt:lpstr>PowerPoint 演示文稿</vt:lpstr>
      <vt:lpstr>人的五大关系</vt:lpstr>
      <vt:lpstr>基督徒的开放系统</vt:lpstr>
      <vt:lpstr>五旬节由来</vt:lpstr>
      <vt:lpstr>五旬节由来</vt:lpstr>
      <vt:lpstr>反思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五旬节圣灵降临</vt:lpstr>
      <vt:lpstr>PowerPoint 演示文稿</vt:lpstr>
      <vt:lpstr>大唐景教</vt:lpstr>
      <vt:lpstr>元朝-也里可温教（信奉福音）</vt:lpstr>
      <vt:lpstr>明末清初-耶稣会</vt:lpstr>
      <vt:lpstr>PowerPoint 演示文稿</vt:lpstr>
      <vt:lpstr>清朝-更正教入华</vt:lpstr>
      <vt:lpstr>抗战前的十年复兴</vt:lpstr>
      <vt:lpstr>当代草根到精英：海归基督徒</vt:lpstr>
      <vt:lpstr>流失原因</vt:lpstr>
      <vt:lpstr>彩虹之家</vt:lpstr>
      <vt:lpstr>呼召与争战</vt:lpstr>
      <vt:lpstr>如何顺服圣灵？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通晓古今，顺服圣灵</dc:title>
  <dc:creator>fusi fu</dc:creator>
  <cp:lastModifiedBy>fusi fu</cp:lastModifiedBy>
  <cp:revision>77</cp:revision>
  <dcterms:modified xsi:type="dcterms:W3CDTF">2017-06-04T07:28:19Z</dcterms:modified>
</cp:coreProperties>
</file>